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9" r:id="rId4"/>
    <p:sldId id="260" r:id="rId5"/>
    <p:sldId id="262" r:id="rId6"/>
    <p:sldId id="261" r:id="rId7"/>
    <p:sldId id="265" r:id="rId8"/>
    <p:sldId id="264" r:id="rId9"/>
    <p:sldId id="26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92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96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0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7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9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681163-0377-4F63-94DB-36DDF05C4B2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BE106B-A7A9-43B4-AA0E-D36614AF9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81" y="0"/>
            <a:ext cx="5210396" cy="6858000"/>
          </a:xfrm>
        </p:spPr>
      </p:pic>
    </p:spTree>
    <p:extLst>
      <p:ext uri="{BB962C8B-B14F-4D97-AF65-F5344CB8AC3E}">
        <p14:creationId xmlns:p14="http://schemas.microsoft.com/office/powerpoint/2010/main" val="25996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1327"/>
            <a:ext cx="9144000" cy="1135905"/>
          </a:xfrm>
        </p:spPr>
        <p:txBody>
          <a:bodyPr>
            <a:normAutofit/>
          </a:bodyPr>
          <a:lstStyle/>
          <a:p>
            <a:pPr algn="r" rtl="1"/>
            <a:r>
              <a:rPr lang="fa-IR" sz="2600" b="1" dirty="0" smtClean="0">
                <a:solidFill>
                  <a:schemeClr val="tx1"/>
                </a:solidFill>
              </a:rPr>
              <a:t>کارگاه چگونگی تنظیم اظهارنامه مالیاتی و فرمهای مربوطه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94" y="210064"/>
            <a:ext cx="5029359" cy="44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849"/>
            <a:ext cx="9144000" cy="6240162"/>
          </a:xfrm>
        </p:spPr>
      </p:pic>
    </p:spTree>
    <p:extLst>
      <p:ext uri="{BB962C8B-B14F-4D97-AF65-F5344CB8AC3E}">
        <p14:creationId xmlns:p14="http://schemas.microsoft.com/office/powerpoint/2010/main" val="32456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4" y="-38957"/>
            <a:ext cx="4596566" cy="6896957"/>
          </a:xfrm>
        </p:spPr>
      </p:pic>
    </p:spTree>
    <p:extLst>
      <p:ext uri="{BB962C8B-B14F-4D97-AF65-F5344CB8AC3E}">
        <p14:creationId xmlns:p14="http://schemas.microsoft.com/office/powerpoint/2010/main" val="21265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1" y="0"/>
            <a:ext cx="6828437" cy="6888491"/>
          </a:xfrm>
        </p:spPr>
      </p:pic>
    </p:spTree>
    <p:extLst>
      <p:ext uri="{BB962C8B-B14F-4D97-AF65-F5344CB8AC3E}">
        <p14:creationId xmlns:p14="http://schemas.microsoft.com/office/powerpoint/2010/main" val="180748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92"/>
            <a:ext cx="9144000" cy="6297284"/>
          </a:xfrm>
        </p:spPr>
      </p:pic>
    </p:spTree>
    <p:extLst>
      <p:ext uri="{BB962C8B-B14F-4D97-AF65-F5344CB8AC3E}">
        <p14:creationId xmlns:p14="http://schemas.microsoft.com/office/powerpoint/2010/main" val="104655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16" y="-1"/>
            <a:ext cx="5811094" cy="6873097"/>
          </a:xfrm>
        </p:spPr>
      </p:pic>
    </p:spTree>
    <p:extLst>
      <p:ext uri="{BB962C8B-B14F-4D97-AF65-F5344CB8AC3E}">
        <p14:creationId xmlns:p14="http://schemas.microsoft.com/office/powerpoint/2010/main" val="303043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7" y="-1"/>
            <a:ext cx="6205544" cy="6864435"/>
          </a:xfrm>
        </p:spPr>
      </p:pic>
    </p:spTree>
    <p:extLst>
      <p:ext uri="{BB962C8B-B14F-4D97-AF65-F5344CB8AC3E}">
        <p14:creationId xmlns:p14="http://schemas.microsoft.com/office/powerpoint/2010/main" val="2396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2" y="-1"/>
            <a:ext cx="5551402" cy="6887455"/>
          </a:xfrm>
        </p:spPr>
      </p:pic>
    </p:spTree>
    <p:extLst>
      <p:ext uri="{BB962C8B-B14F-4D97-AF65-F5344CB8AC3E}">
        <p14:creationId xmlns:p14="http://schemas.microsoft.com/office/powerpoint/2010/main" val="232096503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8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</dc:creator>
  <cp:lastModifiedBy>sina</cp:lastModifiedBy>
  <cp:revision>8</cp:revision>
  <dcterms:created xsi:type="dcterms:W3CDTF">2018-05-22T14:09:51Z</dcterms:created>
  <dcterms:modified xsi:type="dcterms:W3CDTF">2018-05-22T21:35:20Z</dcterms:modified>
</cp:coreProperties>
</file>